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650f7fe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650f7fe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forward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650f7fec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650f7fec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650f7f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650f7f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Flyer outreach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5da758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55da758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up genius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4262ddd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4262ddde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separate tools and gloves provided by DPW For each person (cleaned after each cleanup)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4b59a73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54b59a73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4262ddde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4262ddde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Separate locations in small groups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4b59a73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4b59a73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262ddd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262ddd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Drawbacks: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Small groups only - less work overall Not broad audience Selective participation Technology access required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3D81B8">
            <a:alpha val="960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Medford’s COVID City Cleanups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30500" y="3163175"/>
            <a:ext cx="64830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Presentation by Ellie Hunt and Zayn Yousuf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38563" y="563100"/>
            <a:ext cx="8066874" cy="40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51" y="586888"/>
            <a:ext cx="3617247" cy="39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Home - Medford, Massachusetts - Research Guides at Boston Architectural  Colle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0" y="881575"/>
            <a:ext cx="3380350" cy="33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875" y="298788"/>
            <a:ext cx="4034676" cy="45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29525" y="2018700"/>
            <a:ext cx="33825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Event Flyer and Outreach</a:t>
            </a:r>
            <a:endParaRPr sz="37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r="12203"/>
          <a:stretch/>
        </p:blipFill>
        <p:spPr>
          <a:xfrm>
            <a:off x="4359650" y="1498125"/>
            <a:ext cx="4381201" cy="29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25" y="691675"/>
            <a:ext cx="3811500" cy="37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359650" y="627250"/>
            <a:ext cx="43812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Signup Genius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l="18877" t="6583" r="17942" b="34213"/>
          <a:stretch/>
        </p:blipFill>
        <p:spPr>
          <a:xfrm>
            <a:off x="559263" y="2704325"/>
            <a:ext cx="3086284" cy="21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12656"/>
          <a:stretch/>
        </p:blipFill>
        <p:spPr>
          <a:xfrm>
            <a:off x="4571997" y="270150"/>
            <a:ext cx="3952625" cy="46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 t="14497" b="12097"/>
          <a:stretch/>
        </p:blipFill>
        <p:spPr>
          <a:xfrm>
            <a:off x="554225" y="270150"/>
            <a:ext cx="3086274" cy="2259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44675" y="1763100"/>
            <a:ext cx="3380400" cy="135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Multiple Location Event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125" y="250087"/>
            <a:ext cx="4121124" cy="464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806" t="23648" r="2068" b="10824"/>
          <a:stretch/>
        </p:blipFill>
        <p:spPr>
          <a:xfrm>
            <a:off x="531287" y="2571739"/>
            <a:ext cx="4454201" cy="225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t="6507"/>
          <a:stretch/>
        </p:blipFill>
        <p:spPr>
          <a:xfrm>
            <a:off x="5612080" y="343725"/>
            <a:ext cx="3113921" cy="4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t="25252" r="10514" b="17935"/>
          <a:stretch/>
        </p:blipFill>
        <p:spPr>
          <a:xfrm>
            <a:off x="558875" y="343725"/>
            <a:ext cx="4399025" cy="2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00" y="264575"/>
            <a:ext cx="2307174" cy="230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t="5312" r="12041" b="7167"/>
          <a:stretch/>
        </p:blipFill>
        <p:spPr>
          <a:xfrm>
            <a:off x="3858119" y="240950"/>
            <a:ext cx="4679031" cy="46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 l="6974" t="16610" r="8379" b="23010"/>
          <a:stretch/>
        </p:blipFill>
        <p:spPr>
          <a:xfrm>
            <a:off x="609800" y="2719875"/>
            <a:ext cx="2307176" cy="2206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5294"/>
          <a:stretch/>
        </p:blipFill>
        <p:spPr>
          <a:xfrm>
            <a:off x="556050" y="248050"/>
            <a:ext cx="7886426" cy="4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</vt:lpstr>
      <vt:lpstr>Roboto Slab</vt:lpstr>
      <vt:lpstr>Arial</vt:lpstr>
      <vt:lpstr>Merriweather</vt:lpstr>
      <vt:lpstr>Marina</vt:lpstr>
      <vt:lpstr>Medford’s COVID City Cleanups</vt:lpstr>
      <vt:lpstr>PowerPoint Presentation</vt:lpstr>
      <vt:lpstr>PowerPoint Presentation</vt:lpstr>
      <vt:lpstr>PowerPoint Presentation</vt:lpstr>
      <vt:lpstr>PowerPoint Presentation</vt:lpstr>
      <vt:lpstr>Multiple Location Event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Medford’s COVID City Cleanups</dc:title>
  <dc:creator>Darya Mattes</dc:creator>
  <cp:lastModifiedBy>Erica Wood</cp:lastModifiedBy>
  <cp:revision>1</cp:revision>
  <dcterms:modified xsi:type="dcterms:W3CDTF">2020-10-23T15:45:30Z</dcterms:modified>
</cp:coreProperties>
</file>